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3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36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244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396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418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748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540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48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325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583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57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5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44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68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10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62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23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379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99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4D37-7C87-4D95-95E3-9257C1A1E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9442" y="88925"/>
            <a:ext cx="9144000" cy="2387600"/>
          </a:xfrm>
        </p:spPr>
        <p:txBody>
          <a:bodyPr/>
          <a:lstStyle/>
          <a:p>
            <a:r>
              <a:rPr lang="en-US" dirty="0"/>
              <a:t>DXC – Realtime Project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B33D1-D0A5-4BCE-1AAE-9AA791581E04}"/>
              </a:ext>
            </a:extLst>
          </p:cNvPr>
          <p:cNvSpPr txBox="1"/>
          <p:nvPr/>
        </p:nvSpPr>
        <p:spPr>
          <a:xfrm>
            <a:off x="7345018" y="4586908"/>
            <a:ext cx="4169465" cy="116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Name: Thopucherla Sujith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 No: </a:t>
            </a:r>
            <a:r>
              <a:rPr lang="en-I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DXC262AB1210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7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7572-EAB3-9072-1CD4-C7551B99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433" y="39756"/>
            <a:ext cx="10018713" cy="1752599"/>
          </a:xfrm>
        </p:spPr>
        <p:txBody>
          <a:bodyPr/>
          <a:lstStyle/>
          <a:p>
            <a:r>
              <a:rPr lang="en-US" dirty="0"/>
              <a:t>Step-4:  Creating Pipeline and copying data 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E88A6-419F-871B-F99A-6244A93E1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828" y="713959"/>
            <a:ext cx="10018713" cy="3124201"/>
          </a:xfrm>
        </p:spPr>
        <p:txBody>
          <a:bodyPr/>
          <a:lstStyle/>
          <a:p>
            <a:r>
              <a:rPr lang="en-US" dirty="0"/>
              <a:t>At Source we will select Azure storage and at destination we will select SQL Database. </a:t>
            </a:r>
          </a:p>
          <a:p>
            <a:r>
              <a:rPr lang="en-US" dirty="0"/>
              <a:t>Here we going to Set a pipeline where data is copied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4AD7-E06F-5554-6982-AEDDA030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8125" r="32055"/>
          <a:stretch/>
        </p:blipFill>
        <p:spPr bwMode="auto">
          <a:xfrm>
            <a:off x="442960" y="3077312"/>
            <a:ext cx="4968897" cy="3642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ABAA6-C397-AC6C-4B9A-2AA91E3439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922" t="11690" r="446"/>
          <a:stretch/>
        </p:blipFill>
        <p:spPr>
          <a:xfrm>
            <a:off x="5685183" y="3350953"/>
            <a:ext cx="6251713" cy="321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1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E1CEAB-5254-9165-CBF7-2B6AC49CB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" t="10831" r="-60" b="13550"/>
          <a:stretch/>
        </p:blipFill>
        <p:spPr bwMode="auto">
          <a:xfrm>
            <a:off x="130658" y="115955"/>
            <a:ext cx="7036569" cy="28922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04E9B-977F-FF32-3A22-5F18C3D5C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890" r="13514"/>
          <a:stretch/>
        </p:blipFill>
        <p:spPr bwMode="auto">
          <a:xfrm>
            <a:off x="5501309" y="3167283"/>
            <a:ext cx="5829371" cy="33295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502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4090-5899-7B7E-10B1-EBAB4C44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Project2 : AP Morgan Data Platform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06FC8-D0A9-C85D-9490-0F4187D99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874" y="2209799"/>
            <a:ext cx="10018713" cy="31242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TASK:  </a:t>
            </a:r>
            <a:r>
              <a:rPr lang="en-US" b="1" dirty="0">
                <a:solidFill>
                  <a:srgbClr val="C00000"/>
                </a:solidFill>
              </a:rPr>
              <a:t>Triggering Notebook of Databricks from Data factory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Steps Involved:</a:t>
            </a:r>
          </a:p>
          <a:p>
            <a:pPr marL="0" indent="0">
              <a:buNone/>
            </a:pPr>
            <a:r>
              <a:rPr lang="en-US" b="1" dirty="0"/>
              <a:t>1. Creating </a:t>
            </a:r>
            <a:r>
              <a:rPr lang="en-US" b="1" dirty="0" err="1"/>
              <a:t>databricks</a:t>
            </a:r>
            <a:r>
              <a:rPr lang="en-US" b="1" dirty="0"/>
              <a:t>.</a:t>
            </a:r>
          </a:p>
          <a:p>
            <a:pPr marL="0" indent="0">
              <a:buNone/>
            </a:pPr>
            <a:r>
              <a:rPr lang="en-US" b="1" dirty="0"/>
              <a:t>2. Creating  a cluster.</a:t>
            </a:r>
          </a:p>
          <a:p>
            <a:pPr marL="0" indent="0">
              <a:buNone/>
            </a:pPr>
            <a:r>
              <a:rPr lang="en-US" b="1" dirty="0"/>
              <a:t>3. Creating a notebook.</a:t>
            </a:r>
          </a:p>
          <a:p>
            <a:pPr marL="0" indent="0">
              <a:buNone/>
            </a:pPr>
            <a:r>
              <a:rPr lang="en-US" b="1" dirty="0"/>
              <a:t>4. Creating </a:t>
            </a:r>
            <a:r>
              <a:rPr lang="en-US" b="1" dirty="0" err="1"/>
              <a:t>datafactory</a:t>
            </a:r>
            <a:r>
              <a:rPr lang="en-US" b="1" dirty="0"/>
              <a:t> and triggering .</a:t>
            </a:r>
          </a:p>
        </p:txBody>
      </p:sp>
    </p:spTree>
    <p:extLst>
      <p:ext uri="{BB962C8B-B14F-4D97-AF65-F5344CB8AC3E}">
        <p14:creationId xmlns:p14="http://schemas.microsoft.com/office/powerpoint/2010/main" val="55255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F6F6-63F7-A24B-22D7-10C4C6AEE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711" y="0"/>
            <a:ext cx="10018713" cy="175259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Step-1: Creating Databricks.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4DD99-F657-6CD8-1A06-E22E601B7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583" y="558247"/>
            <a:ext cx="10018713" cy="3124201"/>
          </a:xfrm>
        </p:spPr>
        <p:txBody>
          <a:bodyPr/>
          <a:lstStyle/>
          <a:p>
            <a:r>
              <a:rPr lang="en-US" dirty="0"/>
              <a:t>Search for </a:t>
            </a:r>
            <a:r>
              <a:rPr lang="en-US" dirty="0" err="1"/>
              <a:t>databricks</a:t>
            </a:r>
            <a:r>
              <a:rPr lang="en-US" dirty="0"/>
              <a:t> in main menu and create new </a:t>
            </a:r>
            <a:r>
              <a:rPr lang="en-US" dirty="0" err="1"/>
              <a:t>databricks</a:t>
            </a:r>
            <a:r>
              <a:rPr lang="en-US" dirty="0"/>
              <a:t>.</a:t>
            </a:r>
          </a:p>
          <a:p>
            <a:r>
              <a:rPr lang="en-US" dirty="0"/>
              <a:t>After </a:t>
            </a:r>
            <a:r>
              <a:rPr lang="en-US" dirty="0" err="1"/>
              <a:t>Sucessful</a:t>
            </a:r>
            <a:r>
              <a:rPr lang="en-US" dirty="0"/>
              <a:t> deployment launch </a:t>
            </a:r>
            <a:r>
              <a:rPr lang="en-US" dirty="0" err="1"/>
              <a:t>databricks</a:t>
            </a:r>
            <a:r>
              <a:rPr lang="en-US" dirty="0"/>
              <a:t> workspace.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12442-A349-9754-89AC-331A87643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64" b="53"/>
          <a:stretch/>
        </p:blipFill>
        <p:spPr>
          <a:xfrm>
            <a:off x="113500" y="2862469"/>
            <a:ext cx="5403477" cy="3806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187B0-946C-0ECB-C7FA-14ECD6207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10" y="3343316"/>
            <a:ext cx="6237890" cy="28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3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9D72-3977-D6A0-3040-7FCD8958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68" y="-74544"/>
            <a:ext cx="10018713" cy="175259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Step-2: Creating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06EE-46E6-1E76-701D-403F4AE28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432" y="634447"/>
            <a:ext cx="10018713" cy="3124201"/>
          </a:xfrm>
        </p:spPr>
        <p:txBody>
          <a:bodyPr/>
          <a:lstStyle/>
          <a:p>
            <a:r>
              <a:rPr lang="en-US" dirty="0"/>
              <a:t>Goto compute to create a </a:t>
            </a:r>
            <a:r>
              <a:rPr lang="en-US" dirty="0" err="1"/>
              <a:t>Newcluster</a:t>
            </a:r>
            <a:r>
              <a:rPr lang="en-US" dirty="0"/>
              <a:t>.</a:t>
            </a:r>
          </a:p>
          <a:p>
            <a:r>
              <a:rPr lang="en-US" dirty="0"/>
              <a:t>Now fill required information and click on create cluster.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EB561-CD5D-7913-16B4-2847E8025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0" y="3307132"/>
            <a:ext cx="5879754" cy="3297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AFF1A-605A-1B3A-2277-62C1B317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02" y="3307132"/>
            <a:ext cx="5813648" cy="31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6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58D1-3ED1-355B-0BE1-1E90927F2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Step-3: Creating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87B98-6A50-62A5-2C4F-27A1599D4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701" y="525117"/>
            <a:ext cx="10018713" cy="3124201"/>
          </a:xfrm>
        </p:spPr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Goto to workspace and click on create and  click on Notebook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Give required information and click on create.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2D181-E17D-9287-A0A2-753C4080C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12"/>
          <a:stretch/>
        </p:blipFill>
        <p:spPr>
          <a:xfrm>
            <a:off x="724029" y="2877378"/>
            <a:ext cx="5197493" cy="3736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938C05-51C2-4155-7784-6886CE3DA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15" t="8940" r="30173" b="30792"/>
          <a:stretch/>
        </p:blipFill>
        <p:spPr>
          <a:xfrm>
            <a:off x="6897767" y="2956891"/>
            <a:ext cx="4502422" cy="304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B740-CF8F-FA62-6104-C880DAB03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123" y="-568188"/>
            <a:ext cx="10018713" cy="3124201"/>
          </a:xfrm>
        </p:spPr>
        <p:txBody>
          <a:bodyPr/>
          <a:lstStyle/>
          <a:p>
            <a:r>
              <a:rPr lang="en-US" dirty="0"/>
              <a:t>After creating notebook we can execute our code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36E27-0557-9BB9-FDBE-6784B167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45" y="1841555"/>
            <a:ext cx="8554879" cy="387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E524-9469-3397-11A3-2C5274DC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102" y="89452"/>
            <a:ext cx="10018713" cy="1752599"/>
          </a:xfrm>
        </p:spPr>
        <p:txBody>
          <a:bodyPr/>
          <a:lstStyle/>
          <a:p>
            <a:r>
              <a:rPr lang="en-US" dirty="0"/>
              <a:t>Step-4: creating </a:t>
            </a:r>
            <a:r>
              <a:rPr lang="en-US" dirty="0" err="1"/>
              <a:t>Datafactory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DF444-B6B4-4A98-0A17-D22D8195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884" y="843168"/>
            <a:ext cx="10018713" cy="3124201"/>
          </a:xfrm>
        </p:spPr>
        <p:txBody>
          <a:bodyPr/>
          <a:lstStyle/>
          <a:p>
            <a:r>
              <a:rPr lang="en-US" dirty="0"/>
              <a:t>Search for data factories in main menu and Click on it.</a:t>
            </a:r>
          </a:p>
          <a:p>
            <a:r>
              <a:rPr lang="en-US" dirty="0"/>
              <a:t>Now create a new data factory and  Open Azure </a:t>
            </a:r>
            <a:r>
              <a:rPr lang="en-US" dirty="0" err="1"/>
              <a:t>datafactory</a:t>
            </a:r>
            <a:r>
              <a:rPr lang="en-US" dirty="0"/>
              <a:t> studio.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79BB3-39B9-534C-2551-86E2BFAD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7" y="3009947"/>
            <a:ext cx="5048052" cy="3422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F3544-3058-D263-E78D-5987CE000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52" y="3102526"/>
            <a:ext cx="6353316" cy="32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62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8710B-C12B-9197-211F-90BFBD2A3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794" y="1977886"/>
            <a:ext cx="9870779" cy="4225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DE0477-6E21-7926-32B6-2FD408FC74C2}"/>
              </a:ext>
            </a:extLst>
          </p:cNvPr>
          <p:cNvSpPr txBox="1"/>
          <p:nvPr/>
        </p:nvSpPr>
        <p:spPr>
          <a:xfrm>
            <a:off x="1719469" y="541683"/>
            <a:ext cx="1008324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editor option and click on pipelines and create new pipeline Named pipeline1.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Activities of pipeline 1 select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dropdown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drag &amp;drop notebook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9857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1BD21-BF79-10B7-163D-E59776A29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636" y="-463828"/>
            <a:ext cx="10018713" cy="3124201"/>
          </a:xfrm>
        </p:spPr>
        <p:txBody>
          <a:bodyPr/>
          <a:lstStyle/>
          <a:p>
            <a:r>
              <a:rPr lang="en-US" dirty="0"/>
              <a:t>Now we need to create a linked service of </a:t>
            </a:r>
            <a:r>
              <a:rPr lang="en-US" dirty="0" err="1"/>
              <a:t>databricks</a:t>
            </a:r>
            <a:r>
              <a:rPr lang="en-US" dirty="0"/>
              <a:t> for this we need access token  we will get from </a:t>
            </a:r>
            <a:r>
              <a:rPr lang="en-US" dirty="0" err="1"/>
              <a:t>databricks</a:t>
            </a:r>
            <a:r>
              <a:rPr lang="en-US" dirty="0"/>
              <a:t>.</a:t>
            </a:r>
          </a:p>
          <a:p>
            <a:r>
              <a:rPr lang="en-US" dirty="0"/>
              <a:t>Goto settings and user settings and  click on generate token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3763A-BA37-B05E-E4E6-CEE9B255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8" y="2790480"/>
            <a:ext cx="6560607" cy="3333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ECE3F-8D00-BDDB-5EB6-1FF35541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13" y="2790480"/>
            <a:ext cx="4767332" cy="33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0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4DBD-5ED8-4725-9847-E6647C2C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B49E4-03FF-46BB-B40B-7FFF09239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Project1 : Smart Vehicles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Project2 : AP Morgan Data Platform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6664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11120-06D2-5A2E-3262-996549CBB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093" y="0"/>
            <a:ext cx="10018713" cy="3124201"/>
          </a:xfrm>
        </p:spPr>
        <p:txBody>
          <a:bodyPr/>
          <a:lstStyle/>
          <a:p>
            <a:r>
              <a:rPr lang="en-US" dirty="0"/>
              <a:t>Click on create to create a link service and </a:t>
            </a:r>
            <a:r>
              <a:rPr lang="en-US" dirty="0" err="1"/>
              <a:t>and</a:t>
            </a:r>
            <a:r>
              <a:rPr lang="en-US" dirty="0"/>
              <a:t> define the notebook in settings and publish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E6B53-8050-3D91-1C2A-505652B9E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83"/>
          <a:stretch/>
        </p:blipFill>
        <p:spPr>
          <a:xfrm>
            <a:off x="238538" y="3185491"/>
            <a:ext cx="4041781" cy="3541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0B1519-9009-A26A-7E77-BFFDF955F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56" y="2991679"/>
            <a:ext cx="8124969" cy="36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9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5F01-FEF8-08F6-F72C-360BA089A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7148" y="-606289"/>
            <a:ext cx="10018713" cy="3124201"/>
          </a:xfrm>
        </p:spPr>
        <p:txBody>
          <a:bodyPr/>
          <a:lstStyle/>
          <a:p>
            <a:r>
              <a:rPr lang="en-US" dirty="0"/>
              <a:t>After publishing and triggering them </a:t>
            </a:r>
            <a:r>
              <a:rPr lang="en-US" dirty="0" err="1"/>
              <a:t>manualing</a:t>
            </a:r>
            <a:r>
              <a:rPr lang="en-US" dirty="0"/>
              <a:t> we can check it’s status by going to monitor window .</a:t>
            </a:r>
          </a:p>
          <a:p>
            <a:r>
              <a:rPr lang="en-US" dirty="0"/>
              <a:t>it is status is succeed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21C37-50C8-C7B8-734D-73DB1C83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13" y="2211457"/>
            <a:ext cx="9999307" cy="401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83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4777-D66A-2DB3-FCE0-97EB85E5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51" y="1525656"/>
            <a:ext cx="10899846" cy="2777987"/>
          </a:xfrm>
        </p:spPr>
        <p:txBody>
          <a:bodyPr>
            <a:norm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396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C006-5C3A-497A-B364-E55C6831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585" y="44726"/>
            <a:ext cx="10018713" cy="1752599"/>
          </a:xfrm>
        </p:spPr>
        <p:txBody>
          <a:bodyPr/>
          <a:lstStyle/>
          <a:p>
            <a:r>
              <a:rPr lang="en-IN" dirty="0"/>
              <a:t>Project-1: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Smart Vehicles</a:t>
            </a:r>
            <a:r>
              <a:rPr lang="en-IN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75D13-8023-409D-B9B3-93FF934D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374" y="1356692"/>
            <a:ext cx="11738114" cy="457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800" b="1" dirty="0"/>
              <a:t>Task:  </a:t>
            </a:r>
            <a:r>
              <a:rPr lang="en-IN" sz="2800" dirty="0" err="1">
                <a:solidFill>
                  <a:srgbClr val="C00000"/>
                </a:solidFill>
              </a:rPr>
              <a:t>Transfering</a:t>
            </a:r>
            <a:r>
              <a:rPr lang="en-IN" sz="2800" dirty="0">
                <a:solidFill>
                  <a:srgbClr val="C00000"/>
                </a:solidFill>
              </a:rPr>
              <a:t> data from Storage account to </a:t>
            </a:r>
            <a:r>
              <a:rPr lang="en-IN" sz="2800" dirty="0" err="1">
                <a:solidFill>
                  <a:srgbClr val="C00000"/>
                </a:solidFill>
              </a:rPr>
              <a:t>Sql</a:t>
            </a:r>
            <a:r>
              <a:rPr lang="en-IN" sz="2800" dirty="0">
                <a:solidFill>
                  <a:srgbClr val="C00000"/>
                </a:solidFill>
              </a:rPr>
              <a:t> database.</a:t>
            </a:r>
          </a:p>
          <a:p>
            <a:pPr marL="0" indent="0">
              <a:buNone/>
            </a:pPr>
            <a:endParaRPr lang="en-IN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 : </a:t>
            </a:r>
          </a:p>
          <a:p>
            <a:pPr marL="0" indent="0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storage Account.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 a SQL Database.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Data factories.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Pipeline to copy data.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96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764E-A4B7-4B6F-94F8-F0AF6653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en-IN" dirty="0"/>
              <a:t>Step-1: 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storage Account.</a:t>
            </a:r>
            <a:b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F489F-006D-3D49-93FB-FA97989D3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7697" y="2045803"/>
            <a:ext cx="10018713" cy="3124201"/>
          </a:xfrm>
        </p:spPr>
        <p:txBody>
          <a:bodyPr/>
          <a:lstStyle/>
          <a:p>
            <a:r>
              <a:rPr lang="en-US" b="1" dirty="0"/>
              <a:t>Search for Storage Account in Menu bar and click on create a new storage account .</a:t>
            </a:r>
          </a:p>
          <a:p>
            <a:r>
              <a:rPr lang="en-US" b="1" dirty="0"/>
              <a:t>After creating  Storage account , Create a Container to store data .</a:t>
            </a:r>
          </a:p>
        </p:txBody>
      </p:sp>
    </p:spTree>
    <p:extLst>
      <p:ext uri="{BB962C8B-B14F-4D97-AF65-F5344CB8AC3E}">
        <p14:creationId xmlns:p14="http://schemas.microsoft.com/office/powerpoint/2010/main" val="157447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ACEB0-A405-F1CB-5483-6AE3B11CD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2" y="150397"/>
            <a:ext cx="4964969" cy="3473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E2B9C-9849-586D-12D1-86B25C73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" t="10812" r="1049" b="-1"/>
          <a:stretch/>
        </p:blipFill>
        <p:spPr>
          <a:xfrm>
            <a:off x="5799855" y="3528391"/>
            <a:ext cx="5814019" cy="28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0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3F2A-0B66-4DE6-D3C4-D1576EF9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Step-2: Creating  a SQL Database.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12FE-AB7C-24D1-56BD-A31165CD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creating </a:t>
            </a:r>
            <a:r>
              <a:rPr lang="en-US" dirty="0" err="1"/>
              <a:t>Sql</a:t>
            </a:r>
            <a:r>
              <a:rPr lang="en-US" dirty="0"/>
              <a:t> Database Search for </a:t>
            </a:r>
            <a:r>
              <a:rPr lang="en-US" dirty="0" err="1"/>
              <a:t>SQl</a:t>
            </a:r>
            <a:r>
              <a:rPr lang="en-US" dirty="0"/>
              <a:t>  database and Create a new database.</a:t>
            </a:r>
          </a:p>
          <a:p>
            <a:r>
              <a:rPr lang="en-US" dirty="0"/>
              <a:t>During creation we can create SQL server also.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2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87297D-795B-3B3B-FE14-ADBE832E4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82" y="236883"/>
            <a:ext cx="6693925" cy="312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DAD2D-9F77-EDBC-6914-5A379A1D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64" y="3468149"/>
            <a:ext cx="4528185" cy="314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CC41-346E-B346-71E5-4B99EA3D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220" y="204912"/>
            <a:ext cx="10018713" cy="1752599"/>
          </a:xfrm>
        </p:spPr>
        <p:txBody>
          <a:bodyPr/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Step-3:  Creating Data factories.</a:t>
            </a:r>
            <a:b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05C2-4917-CE0A-C56C-7169A61D2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328" y="395410"/>
            <a:ext cx="10018713" cy="3124201"/>
          </a:xfrm>
        </p:spPr>
        <p:txBody>
          <a:bodyPr/>
          <a:lstStyle/>
          <a:p>
            <a:r>
              <a:rPr lang="en-US" dirty="0"/>
              <a:t>Search for data factories in main menu and Click on it.</a:t>
            </a:r>
          </a:p>
          <a:p>
            <a:r>
              <a:rPr lang="en-US" dirty="0"/>
              <a:t>Now create a new data factory.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61BFA-E6F1-27B3-0B38-131130FD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787" y="2735154"/>
            <a:ext cx="5585790" cy="389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3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0532-F670-6BDD-131A-9BA8A2C6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successful creation of data factory click on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resourses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open azure data factory studio.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433423-0402-87F4-1504-7A39DC31E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989" y="2059253"/>
            <a:ext cx="6907533" cy="42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73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034DF6AB8224396F5584DE8DFDF7C" ma:contentTypeVersion="10" ma:contentTypeDescription="Create a new document." ma:contentTypeScope="" ma:versionID="36f2ad60a4ffd4541fd6dc5a74f95cee">
  <xsd:schema xmlns:xsd="http://www.w3.org/2001/XMLSchema" xmlns:xs="http://www.w3.org/2001/XMLSchema" xmlns:p="http://schemas.microsoft.com/office/2006/metadata/properties" xmlns:ns2="312b514b-67b8-452d-a255-8787af705c64" xmlns:ns3="b9e8ecef-0899-439a-8a7a-f92179e7c8d6" targetNamespace="http://schemas.microsoft.com/office/2006/metadata/properties" ma:root="true" ma:fieldsID="678c8a0d9958bc869723ba9d90dcd6f1" ns2:_="" ns3:_="">
    <xsd:import namespace="312b514b-67b8-452d-a255-8787af705c64"/>
    <xsd:import namespace="b9e8ecef-0899-439a-8a7a-f92179e7c8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2b514b-67b8-452d-a255-8787af705c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cc8788f-f679-4de9-afe2-1653e9c0f3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8ecef-0899-439a-8a7a-f92179e7c8d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f2e63b3-d99d-437f-9247-20799f509710}" ma:internalName="TaxCatchAll" ma:showField="CatchAllData" ma:web="b9e8ecef-0899-439a-8a7a-f92179e7c8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F966AE-3E89-402C-AEF5-2EC165BBCD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2b514b-67b8-452d-a255-8787af705c64"/>
    <ds:schemaRef ds:uri="b9e8ecef-0899-439a-8a7a-f92179e7c8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D9D46C-22D3-4127-81B3-10A5FC751B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1150</TotalTime>
  <Words>464</Words>
  <Application>Microsoft Office PowerPoint</Application>
  <PresentationFormat>Widescreen</PresentationFormat>
  <Paragraphs>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Corbel</vt:lpstr>
      <vt:lpstr>Times New Roman</vt:lpstr>
      <vt:lpstr>Parallax</vt:lpstr>
      <vt:lpstr>DXC – Realtime Project</vt:lpstr>
      <vt:lpstr>Contents :</vt:lpstr>
      <vt:lpstr>Project-1: Smart Vehicles  </vt:lpstr>
      <vt:lpstr>Step-1:  Creating a storage Account. </vt:lpstr>
      <vt:lpstr>PowerPoint Presentation</vt:lpstr>
      <vt:lpstr>Step-2: Creating  a SQL Database.</vt:lpstr>
      <vt:lpstr>PowerPoint Presentation</vt:lpstr>
      <vt:lpstr>Step-3:  Creating Data factories. </vt:lpstr>
      <vt:lpstr>After successful creation of data factory click on resourses and open azure data factory studio. </vt:lpstr>
      <vt:lpstr>Step-4:  Creating Pipeline and copying data .</vt:lpstr>
      <vt:lpstr>PowerPoint Presentation</vt:lpstr>
      <vt:lpstr>Project2 : AP Morgan Data Platform </vt:lpstr>
      <vt:lpstr>Step-1: Creating Databricks.</vt:lpstr>
      <vt:lpstr>Step-2: Creating a Cluster</vt:lpstr>
      <vt:lpstr>Step-3: Creating a Notebook</vt:lpstr>
      <vt:lpstr>PowerPoint Presentation</vt:lpstr>
      <vt:lpstr>Step-4: creating Datafactory.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– Realtime Project</dc:title>
  <dc:creator>Shashi b</dc:creator>
  <cp:lastModifiedBy>sujith thopucherla</cp:lastModifiedBy>
  <cp:revision>5</cp:revision>
  <dcterms:created xsi:type="dcterms:W3CDTF">2022-06-13T06:56:48Z</dcterms:created>
  <dcterms:modified xsi:type="dcterms:W3CDTF">2022-06-28T13:48:49Z</dcterms:modified>
</cp:coreProperties>
</file>